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20.01.2011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111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SteelWork</dc:creator>
  <cp:lastModifiedBy>Артем</cp:lastModifiedBy>
  <cp:revision>1</cp:revision>
  <dcterms:created xsi:type="dcterms:W3CDTF">2011-01-20T14:04:56Z</dcterms:created>
  <dcterms:modified xsi:type="dcterms:W3CDTF">2011-01-20T14:08:24Z</dcterms:modified>
</cp:coreProperties>
</file>