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51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52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591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397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08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527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104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314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315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899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790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781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40687-1E5C-4F1C-80B1-F16409E111ED}" type="datetimeFigureOut">
              <a:rPr lang="ru-RU" smtClean="0"/>
              <a:t>05.12.2015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3FFD0-DD23-407E-8A65-55D2D4BAF5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480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0" y="130630"/>
            <a:ext cx="9144000" cy="6792684"/>
            <a:chOff x="234299" y="773666"/>
            <a:chExt cx="10951763" cy="7075901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234299" y="1036319"/>
              <a:ext cx="10951763" cy="6813248"/>
              <a:chOff x="234299" y="1036319"/>
              <a:chExt cx="10951763" cy="6813248"/>
            </a:xfrm>
          </p:grpSpPr>
          <p:pic>
            <p:nvPicPr>
              <p:cNvPr id="6" name="Рисунок 5" descr="https://lh3.googleusercontent.com/-nSIiE6iNFyQ/URzBqjADmUI/AAAAAAAABoA/IKK8xxqZi90/s1024-Ic42/2-%2525D1%252585%252520%2525D1%252580%2525D0%2525B0%2525D0%2525B7%2525D0%2525BC%2525D0%2525B5%2525D1%252580%2525D1%25258B1.jpg"/>
              <p:cNvPicPr/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13134"/>
              <a:stretch/>
            </p:blipFill>
            <p:spPr bwMode="auto">
              <a:xfrm rot="10800000">
                <a:off x="234299" y="1036319"/>
                <a:ext cx="9837420" cy="604160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4" name="Рисунок 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9923" b="10031"/>
              <a:stretch/>
            </p:blipFill>
            <p:spPr>
              <a:xfrm rot="5400000">
                <a:off x="6101248" y="2764753"/>
                <a:ext cx="4872070" cy="5297558"/>
              </a:xfrm>
              <a:prstGeom prst="rect">
                <a:avLst/>
              </a:prstGeom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3091069" y="1321905"/>
              <a:ext cx="533480" cy="3076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latin typeface="Arial" panose="020B0604020202020204" pitchFamily="34" charset="0"/>
                  <a:cs typeface="Arial" panose="020B0604020202020204" pitchFamily="34" charset="0"/>
                </a:rPr>
                <a:t>4080</a:t>
              </a:r>
              <a:endParaRPr lang="ru-RU" sz="7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6200000">
              <a:off x="1980764" y="875761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100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1984821" y="1618462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1244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6200000">
              <a:off x="2012118" y="1284715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496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1984821" y="2380120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1467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6200000">
              <a:off x="1010981" y="1866361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2521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39079" y="1134349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1218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 rot="16200000">
              <a:off x="2571875" y="1931695"/>
              <a:ext cx="586815" cy="279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750" dirty="0">
                  <a:latin typeface="Arial" panose="020B0604020202020204" pitchFamily="34" charset="0"/>
                  <a:cs typeface="Arial" panose="020B0604020202020204" pitchFamily="34" charset="0"/>
                </a:rPr>
                <a:t>2828</a:t>
              </a:r>
              <a:endParaRPr lang="ru-RU" sz="7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9" name="Прямая со стрелкой 18"/>
            <p:cNvCxnSpPr>
              <a:stCxn id="17" idx="3"/>
            </p:cNvCxnSpPr>
            <p:nvPr/>
          </p:nvCxnSpPr>
          <p:spPr>
            <a:xfrm flipH="1" flipV="1">
              <a:off x="2865282" y="1234378"/>
              <a:ext cx="1" cy="54375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>
              <a:stCxn id="17" idx="1"/>
            </p:cNvCxnSpPr>
            <p:nvPr/>
          </p:nvCxnSpPr>
          <p:spPr>
            <a:xfrm flipH="1">
              <a:off x="2865282" y="2364948"/>
              <a:ext cx="1" cy="61254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 rot="16200000">
              <a:off x="4127693" y="1693964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1996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 rot="16200000">
              <a:off x="4190563" y="2546994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874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014445" y="1926717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1002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225035" y="2126773"/>
              <a:ext cx="332779" cy="2051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300" dirty="0">
                  <a:latin typeface="Arial" panose="020B0604020202020204" pitchFamily="34" charset="0"/>
                  <a:cs typeface="Arial" panose="020B0604020202020204" pitchFamily="34" charset="0"/>
                </a:rPr>
                <a:t>293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4784894" y="1596771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1205</a:t>
              </a:r>
            </a:p>
          </p:txBody>
        </p:sp>
        <p:cxnSp>
          <p:nvCxnSpPr>
            <p:cNvPr id="28" name="Прямая со стрелкой 27"/>
            <p:cNvCxnSpPr/>
            <p:nvPr/>
          </p:nvCxnSpPr>
          <p:spPr>
            <a:xfrm flipH="1">
              <a:off x="4972553" y="1905026"/>
              <a:ext cx="1" cy="37563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638808" y="2730376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621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030823" y="2777443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876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957717" y="3152938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172</a:t>
              </a: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5434818" y="3256241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527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608473" y="2070334"/>
              <a:ext cx="378098" cy="2392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450" dirty="0">
                  <a:latin typeface="Arial" panose="020B0604020202020204" pitchFamily="34" charset="0"/>
                  <a:cs typeface="Arial" panose="020B0604020202020204" pitchFamily="34" charset="0"/>
                </a:rPr>
                <a:t>445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5987116" y="1379402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1724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 rot="16200000">
              <a:off x="6685099" y="1650800"/>
              <a:ext cx="517975" cy="341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525" dirty="0">
                  <a:latin typeface="Arial" panose="020B0604020202020204" pitchFamily="34" charset="0"/>
                  <a:cs typeface="Arial" panose="020B0604020202020204" pitchFamily="34" charset="0"/>
                </a:rPr>
                <a:t>1693</a:t>
              </a:r>
            </a:p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ниша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9" name="Прямая со стрелкой 38"/>
            <p:cNvCxnSpPr/>
            <p:nvPr/>
          </p:nvCxnSpPr>
          <p:spPr>
            <a:xfrm>
              <a:off x="6937688" y="2024662"/>
              <a:ext cx="5477" cy="25599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6740929" y="1341784"/>
              <a:ext cx="378098" cy="2392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sz="450" dirty="0">
                  <a:latin typeface="Arial" panose="020B0604020202020204" pitchFamily="34" charset="0"/>
                  <a:cs typeface="Arial" panose="020B0604020202020204" pitchFamily="34" charset="0"/>
                </a:rPr>
                <a:t>521</a:t>
              </a:r>
            </a:p>
          </p:txBody>
        </p:sp>
        <p:cxnSp>
          <p:nvCxnSpPr>
            <p:cNvPr id="37" name="Прямая со стрелкой 36"/>
            <p:cNvCxnSpPr>
              <a:stCxn id="35" idx="3"/>
            </p:cNvCxnSpPr>
            <p:nvPr/>
          </p:nvCxnSpPr>
          <p:spPr>
            <a:xfrm flipH="1" flipV="1">
              <a:off x="6943168" y="1234377"/>
              <a:ext cx="918" cy="328357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 rot="16200000">
              <a:off x="6237313" y="1596770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1719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7" name="Прямая со стрелкой 46"/>
            <p:cNvCxnSpPr>
              <a:stCxn id="45" idx="3"/>
            </p:cNvCxnSpPr>
            <p:nvPr/>
          </p:nvCxnSpPr>
          <p:spPr>
            <a:xfrm flipV="1">
              <a:off x="6483243" y="1192308"/>
              <a:ext cx="1" cy="27506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6418274" y="2070528"/>
              <a:ext cx="378098" cy="23928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450" dirty="0">
                  <a:latin typeface="Arial" panose="020B0604020202020204" pitchFamily="34" charset="0"/>
                  <a:cs typeface="Arial" panose="020B0604020202020204" pitchFamily="34" charset="0"/>
                </a:rPr>
                <a:t>645</a:t>
              </a:r>
              <a:endParaRPr lang="en-US" sz="45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49" name="Прямая со стрелкой 48"/>
            <p:cNvCxnSpPr>
              <a:stCxn id="45" idx="1"/>
            </p:cNvCxnSpPr>
            <p:nvPr/>
          </p:nvCxnSpPr>
          <p:spPr>
            <a:xfrm>
              <a:off x="6483243" y="1959237"/>
              <a:ext cx="1" cy="3111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5991555" y="2142839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630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045419" y="2303109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630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463504" y="2385699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1162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55" name="Прямая со стрелкой 54"/>
            <p:cNvCxnSpPr/>
            <p:nvPr/>
          </p:nvCxnSpPr>
          <p:spPr>
            <a:xfrm flipH="1" flipV="1">
              <a:off x="6383215" y="2468407"/>
              <a:ext cx="100028" cy="601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 стрелкой 60"/>
            <p:cNvCxnSpPr/>
            <p:nvPr/>
          </p:nvCxnSpPr>
          <p:spPr>
            <a:xfrm flipV="1">
              <a:off x="6846942" y="2468407"/>
              <a:ext cx="97144" cy="300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/>
            <p:cNvSpPr txBox="1"/>
            <p:nvPr/>
          </p:nvSpPr>
          <p:spPr>
            <a:xfrm>
              <a:off x="6057245" y="2760957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2483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 rot="16200000">
              <a:off x="7008188" y="1289222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591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 rot="16200000">
              <a:off x="7008188" y="1705183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645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 rot="16200000">
              <a:off x="7008188" y="2058080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751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 rot="16200000">
              <a:off x="7067940" y="2542957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895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251101" y="1568124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4392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 rot="16200000">
              <a:off x="7842326" y="1971169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2813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71" name="Прямая со стрелкой 70"/>
            <p:cNvCxnSpPr>
              <a:stCxn id="69" idx="3"/>
            </p:cNvCxnSpPr>
            <p:nvPr/>
          </p:nvCxnSpPr>
          <p:spPr>
            <a:xfrm flipH="1" flipV="1">
              <a:off x="8085177" y="1234381"/>
              <a:ext cx="3079" cy="60739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Прямая со стрелкой 72"/>
            <p:cNvCxnSpPr>
              <a:stCxn id="69" idx="1"/>
            </p:cNvCxnSpPr>
            <p:nvPr/>
          </p:nvCxnSpPr>
          <p:spPr>
            <a:xfrm>
              <a:off x="8088256" y="2333636"/>
              <a:ext cx="8957" cy="59679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 rot="16200000">
              <a:off x="9508230" y="1296328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636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 rot="16200000">
              <a:off x="9526154" y="2676745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524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 rot="16200000">
              <a:off x="9489899" y="2036123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1645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 rot="16200000">
              <a:off x="9728214" y="1989145"/>
              <a:ext cx="850313" cy="341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Высота окна</a:t>
              </a:r>
            </a:p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1419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883866" y="3252963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5653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534495" y="5313505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6796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 rot="16200000">
              <a:off x="537891" y="5130121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1023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 rot="16200000">
              <a:off x="542117" y="4256064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1849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 rot="19069957">
              <a:off x="933303" y="3708929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1208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rot="19025488">
              <a:off x="1338747" y="3339073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462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 rot="16200000">
              <a:off x="4392876" y="3483815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1075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 rot="16200000">
              <a:off x="4351732" y="5087752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1737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 rot="16200000">
              <a:off x="4475030" y="4390535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1329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726112" y="5146629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347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527391" y="5288437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696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 rot="16200000">
              <a:off x="5482576" y="4210849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3999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345916" y="3745091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1723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 rot="16200000">
              <a:off x="4751066" y="3518993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1028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 rot="16200000">
              <a:off x="4751066" y="4771726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1650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 rot="16200000">
              <a:off x="3512687" y="4197549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1075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95" name="Прямая со стрелкой 94"/>
            <p:cNvCxnSpPr>
              <a:stCxn id="93" idx="3"/>
            </p:cNvCxnSpPr>
            <p:nvPr/>
          </p:nvCxnSpPr>
          <p:spPr>
            <a:xfrm flipV="1">
              <a:off x="3758617" y="3065930"/>
              <a:ext cx="6559" cy="100222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Прямая со стрелкой 96"/>
            <p:cNvCxnSpPr>
              <a:stCxn id="93" idx="1"/>
            </p:cNvCxnSpPr>
            <p:nvPr/>
          </p:nvCxnSpPr>
          <p:spPr>
            <a:xfrm>
              <a:off x="3758617" y="4560016"/>
              <a:ext cx="6559" cy="95354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 rot="16200000">
              <a:off x="5811709" y="4050517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2318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5954092" y="4721753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308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6732276" y="4716259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778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954092" y="5009683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344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6728641" y="5009683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841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 rot="16200000">
              <a:off x="6179399" y="5175448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1167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6771924" y="5399065"/>
              <a:ext cx="358676" cy="222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375" dirty="0">
                  <a:latin typeface="Arial" panose="020B0604020202020204" pitchFamily="34" charset="0"/>
                  <a:cs typeface="Arial" panose="020B0604020202020204" pitchFamily="34" charset="0"/>
                </a:rPr>
                <a:t>324</a:t>
              </a:r>
              <a:endParaRPr lang="en-US" sz="37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6407182" y="5572717"/>
              <a:ext cx="397522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876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 rot="16200000">
              <a:off x="5750476" y="5998263"/>
              <a:ext cx="489488" cy="341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911 </a:t>
              </a:r>
            </a:p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вход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6113585" y="5706171"/>
              <a:ext cx="358676" cy="222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375" dirty="0">
                  <a:latin typeface="Arial" panose="020B0604020202020204" pitchFamily="34" charset="0"/>
                  <a:cs typeface="Arial" panose="020B0604020202020204" pitchFamily="34" charset="0"/>
                </a:rPr>
                <a:t>671</a:t>
              </a:r>
              <a:endParaRPr lang="en-US" sz="37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 rot="16200000">
              <a:off x="5859979" y="5707195"/>
              <a:ext cx="394535" cy="2019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375" dirty="0">
                  <a:latin typeface="Arial" panose="020B0604020202020204" pitchFamily="34" charset="0"/>
                  <a:cs typeface="Arial" panose="020B0604020202020204" pitchFamily="34" charset="0"/>
                </a:rPr>
                <a:t>486</a:t>
              </a:r>
              <a:endParaRPr lang="en-US" sz="37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 rot="16200000">
              <a:off x="5840126" y="6710147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1455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 rot="16200000">
              <a:off x="6137286" y="6412059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2064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433229" y="7484907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1818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 rot="16200000">
              <a:off x="7172391" y="6111934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788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16" name="Прямая соединительная линия 115"/>
            <p:cNvCxnSpPr/>
            <p:nvPr/>
          </p:nvCxnSpPr>
          <p:spPr>
            <a:xfrm flipV="1">
              <a:off x="7241532" y="6145867"/>
              <a:ext cx="0" cy="489097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Box 116"/>
            <p:cNvSpPr txBox="1"/>
            <p:nvPr/>
          </p:nvSpPr>
          <p:spPr>
            <a:xfrm rot="16200000">
              <a:off x="7433079" y="6874985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1257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8591632" y="7181889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3883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 rot="16200000">
              <a:off x="8297126" y="5716693"/>
              <a:ext cx="2735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7265323" y="6443954"/>
              <a:ext cx="358676" cy="22219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375" dirty="0">
                  <a:latin typeface="Arial" panose="020B0604020202020204" pitchFamily="34" charset="0"/>
                  <a:cs typeface="Arial" panose="020B0604020202020204" pitchFamily="34" charset="0"/>
                </a:rPr>
                <a:t>427</a:t>
              </a:r>
              <a:endParaRPr lang="en-US" sz="37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 rot="16200000">
              <a:off x="9363739" y="6387211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2825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 rot="16200000">
              <a:off x="9637630" y="5976607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1470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 rot="16200000">
              <a:off x="9623764" y="6745805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1247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TextBox 123"/>
            <p:cNvSpPr txBox="1"/>
            <p:nvPr/>
          </p:nvSpPr>
          <p:spPr>
            <a:xfrm rot="16200000">
              <a:off x="9661201" y="7128268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495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 rot="16200000">
              <a:off x="7019393" y="3920301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3165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8634539" y="5269438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5498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8538070" y="3113503"/>
              <a:ext cx="447156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4333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6307687" y="4866128"/>
              <a:ext cx="475213" cy="2563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876   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 rot="13536518">
              <a:off x="9688702" y="3136552"/>
              <a:ext cx="437264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533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 rot="13437817">
              <a:off x="10124454" y="3454287"/>
              <a:ext cx="447156" cy="3760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1929</a:t>
              </a:r>
            </a:p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окно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2" name="TextBox 131"/>
            <p:cNvSpPr txBox="1"/>
            <p:nvPr/>
          </p:nvSpPr>
          <p:spPr>
            <a:xfrm rot="16200000">
              <a:off x="10336011" y="4309581"/>
              <a:ext cx="491861" cy="3418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1817</a:t>
              </a:r>
            </a:p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окно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3" name="TextBox 132"/>
            <p:cNvSpPr txBox="1"/>
            <p:nvPr/>
          </p:nvSpPr>
          <p:spPr>
            <a:xfrm rot="16200000">
              <a:off x="10368105" y="5260086"/>
              <a:ext cx="491861" cy="233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ru-RU" sz="525" dirty="0">
                  <a:latin typeface="Arial" panose="020B0604020202020204" pitchFamily="34" charset="0"/>
                  <a:cs typeface="Arial" panose="020B0604020202020204" pitchFamily="34" charset="0"/>
                </a:rPr>
                <a:t>1016</a:t>
              </a:r>
              <a:endParaRPr lang="en-US" sz="525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44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89</Words>
  <Application>Microsoft Office PowerPoint</Application>
  <PresentationFormat>Экран (4:3)</PresentationFormat>
  <Paragraphs>88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Игорь Флягин</dc:creator>
  <cp:lastModifiedBy>Игорь Флягин</cp:lastModifiedBy>
  <cp:revision>16</cp:revision>
  <cp:lastPrinted>2015-12-05T10:05:12Z</cp:lastPrinted>
  <dcterms:created xsi:type="dcterms:W3CDTF">2015-12-05T05:20:39Z</dcterms:created>
  <dcterms:modified xsi:type="dcterms:W3CDTF">2015-12-05T10:08:58Z</dcterms:modified>
</cp:coreProperties>
</file>